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14400213" cy="9601200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08" autoAdjust="0"/>
    <p:restoredTop sz="94660"/>
  </p:normalViewPr>
  <p:slideViewPr>
    <p:cSldViewPr snapToGrid="0">
      <p:cViewPr varScale="1">
        <p:scale>
          <a:sx n="59" d="100"/>
          <a:sy n="59" d="100"/>
        </p:scale>
        <p:origin x="162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016" y="1571308"/>
            <a:ext cx="12240181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27" y="5042853"/>
            <a:ext cx="1080016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1ACD-7FAE-47CF-AF91-1F6A736EC5A9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F77F-2E4D-43D8-8DCD-41F8D58A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4035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1ACD-7FAE-47CF-AF91-1F6A736EC5A9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F77F-2E4D-43D8-8DCD-41F8D58A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590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5153" y="511175"/>
            <a:ext cx="3105046" cy="813657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015" y="511175"/>
            <a:ext cx="9135135" cy="8136573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1ACD-7FAE-47CF-AF91-1F6A736EC5A9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F77F-2E4D-43D8-8DCD-41F8D58A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5489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1ACD-7FAE-47CF-AF91-1F6A736EC5A9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F77F-2E4D-43D8-8DCD-41F8D58A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630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515" y="2393635"/>
            <a:ext cx="12420184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515" y="6425250"/>
            <a:ext cx="12420184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1ACD-7FAE-47CF-AF91-1F6A736EC5A9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F77F-2E4D-43D8-8DCD-41F8D58A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9154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014" y="2555875"/>
            <a:ext cx="6120091" cy="60918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90108" y="2555875"/>
            <a:ext cx="6120091" cy="60918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1ACD-7FAE-47CF-AF91-1F6A736EC5A9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F77F-2E4D-43D8-8DCD-41F8D58A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2991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511177"/>
            <a:ext cx="12420184" cy="18557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892" y="2353628"/>
            <a:ext cx="6091964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1892" y="3507105"/>
            <a:ext cx="6091964" cy="515842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90109" y="2353628"/>
            <a:ext cx="612196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90109" y="3507105"/>
            <a:ext cx="6121966" cy="515842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1ACD-7FAE-47CF-AF91-1F6A736EC5A9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F77F-2E4D-43D8-8DCD-41F8D58A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5300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1ACD-7FAE-47CF-AF91-1F6A736EC5A9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F77F-2E4D-43D8-8DCD-41F8D58A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761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1ACD-7FAE-47CF-AF91-1F6A736EC5A9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F77F-2E4D-43D8-8DCD-41F8D58A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783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640080"/>
            <a:ext cx="4644444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1966" y="1382397"/>
            <a:ext cx="7290108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2880360"/>
            <a:ext cx="4644444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1ACD-7FAE-47CF-AF91-1F6A736EC5A9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F77F-2E4D-43D8-8DCD-41F8D58A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5024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640080"/>
            <a:ext cx="4644444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21966" y="1382397"/>
            <a:ext cx="7290108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2880360"/>
            <a:ext cx="4644444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1ACD-7FAE-47CF-AF91-1F6A736EC5A9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F77F-2E4D-43D8-8DCD-41F8D58A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809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015" y="511177"/>
            <a:ext cx="12420184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015" y="2555875"/>
            <a:ext cx="12420184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015" y="8898892"/>
            <a:ext cx="3240048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E1ACD-7FAE-47CF-AF91-1F6A736EC5A9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70071" y="8898892"/>
            <a:ext cx="4860072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150" y="8898892"/>
            <a:ext cx="3240048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FF77F-2E4D-43D8-8DCD-41F8D58A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797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: 圓角 24"/>
          <p:cNvSpPr/>
          <p:nvPr/>
        </p:nvSpPr>
        <p:spPr>
          <a:xfrm>
            <a:off x="1600825" y="3609114"/>
            <a:ext cx="3339580" cy="516912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863" dirty="0"/>
          </a:p>
        </p:txBody>
      </p:sp>
      <p:sp>
        <p:nvSpPr>
          <p:cNvPr id="41" name="矩形: 圓角 40"/>
          <p:cNvSpPr/>
          <p:nvPr/>
        </p:nvSpPr>
        <p:spPr>
          <a:xfrm>
            <a:off x="1701801" y="1536699"/>
            <a:ext cx="12281664" cy="1409701"/>
          </a:xfrm>
          <a:prstGeom prst="roundRect">
            <a:avLst/>
          </a:prstGeom>
          <a:solidFill>
            <a:schemeClr val="accent1"/>
          </a:solidFill>
          <a:ln w="3175">
            <a:noFill/>
            <a:prstDash val="dash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8" name="矩形: 圓角 47"/>
          <p:cNvSpPr/>
          <p:nvPr/>
        </p:nvSpPr>
        <p:spPr>
          <a:xfrm>
            <a:off x="339634" y="3356778"/>
            <a:ext cx="13885817" cy="5669655"/>
          </a:xfrm>
          <a:prstGeom prst="roundRect">
            <a:avLst/>
          </a:prstGeom>
          <a:solidFill>
            <a:schemeClr val="accent1"/>
          </a:solidFill>
          <a:ln w="3175">
            <a:noFill/>
            <a:prstDash val="dash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矩形: 圓角 1"/>
          <p:cNvSpPr/>
          <p:nvPr/>
        </p:nvSpPr>
        <p:spPr>
          <a:xfrm>
            <a:off x="7092083" y="1636183"/>
            <a:ext cx="1636188" cy="42557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>
                <a:latin typeface="標楷體" panose="03000509000000000000" pitchFamily="65" charset="-120"/>
                <a:ea typeface="標楷體" panose="03000509000000000000" pitchFamily="65" charset="-120"/>
              </a:rPr>
              <a:t>智慧醫療創新</a:t>
            </a:r>
          </a:p>
        </p:txBody>
      </p:sp>
      <p:sp>
        <p:nvSpPr>
          <p:cNvPr id="3" name="矩形: 圓角 2"/>
          <p:cNvSpPr/>
          <p:nvPr/>
        </p:nvSpPr>
        <p:spPr>
          <a:xfrm>
            <a:off x="7092083" y="2415894"/>
            <a:ext cx="1636188" cy="42557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智慧醫療專題</a:t>
            </a:r>
            <a:r>
              <a:rPr lang="en-US" altLang="zh-TW" sz="142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(I)</a:t>
            </a:r>
            <a:endParaRPr lang="zh-TW" altLang="en-US" sz="142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1" name="直線單箭頭接點 10"/>
          <p:cNvCxnSpPr>
            <a:cxnSpLocks/>
            <a:stCxn id="2" idx="2"/>
            <a:endCxn id="3" idx="0"/>
          </p:cNvCxnSpPr>
          <p:nvPr/>
        </p:nvCxnSpPr>
        <p:spPr>
          <a:xfrm>
            <a:off x="7910176" y="2061760"/>
            <a:ext cx="0" cy="35413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直線接點 16"/>
          <p:cNvCxnSpPr>
            <a:cxnSpLocks/>
            <a:stCxn id="3" idx="2"/>
          </p:cNvCxnSpPr>
          <p:nvPr/>
        </p:nvCxnSpPr>
        <p:spPr>
          <a:xfrm>
            <a:off x="7910176" y="2841473"/>
            <a:ext cx="0" cy="30286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直線接點 23"/>
          <p:cNvCxnSpPr>
            <a:cxnSpLocks/>
          </p:cNvCxnSpPr>
          <p:nvPr/>
        </p:nvCxnSpPr>
        <p:spPr>
          <a:xfrm flipV="1">
            <a:off x="3317180" y="3149485"/>
            <a:ext cx="9008224" cy="935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矩形: 圓角 25"/>
          <p:cNvSpPr/>
          <p:nvPr/>
        </p:nvSpPr>
        <p:spPr>
          <a:xfrm>
            <a:off x="2250797" y="4158191"/>
            <a:ext cx="1881615" cy="54773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創新產品設計與開發</a:t>
            </a:r>
          </a:p>
        </p:txBody>
      </p:sp>
      <p:sp>
        <p:nvSpPr>
          <p:cNvPr id="27" name="矩形: 圓角 26"/>
          <p:cNvSpPr/>
          <p:nvPr/>
        </p:nvSpPr>
        <p:spPr>
          <a:xfrm>
            <a:off x="1932496" y="5305520"/>
            <a:ext cx="417874" cy="293757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endParaRPr lang="en-US" altLang="zh-TW" sz="142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42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祉設計專論</a:t>
            </a:r>
          </a:p>
        </p:txBody>
      </p:sp>
      <p:sp>
        <p:nvSpPr>
          <p:cNvPr id="28" name="矩形: 圓角 27"/>
          <p:cNvSpPr/>
          <p:nvPr/>
        </p:nvSpPr>
        <p:spPr>
          <a:xfrm>
            <a:off x="4152749" y="5323347"/>
            <a:ext cx="392332" cy="291975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嵌入式軟體設計</a:t>
            </a:r>
            <a:endParaRPr lang="en-US" altLang="zh-TW" sz="142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9" name="矩形: 圓角 28"/>
          <p:cNvSpPr/>
          <p:nvPr/>
        </p:nvSpPr>
        <p:spPr>
          <a:xfrm>
            <a:off x="5225666" y="3630721"/>
            <a:ext cx="2345575" cy="511839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863" dirty="0"/>
          </a:p>
        </p:txBody>
      </p:sp>
      <p:sp>
        <p:nvSpPr>
          <p:cNvPr id="30" name="矩形: 圓角 29"/>
          <p:cNvSpPr/>
          <p:nvPr/>
        </p:nvSpPr>
        <p:spPr>
          <a:xfrm>
            <a:off x="5423425" y="4172884"/>
            <a:ext cx="1881615" cy="54773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專業倫理</a:t>
            </a:r>
          </a:p>
        </p:txBody>
      </p:sp>
      <p:sp>
        <p:nvSpPr>
          <p:cNvPr id="31" name="矩形: 圓角 30"/>
          <p:cNvSpPr/>
          <p:nvPr/>
        </p:nvSpPr>
        <p:spPr>
          <a:xfrm>
            <a:off x="5399469" y="5326341"/>
            <a:ext cx="394397" cy="291675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生技健康產業經營策略</a:t>
            </a:r>
            <a:endParaRPr lang="en-US" altLang="zh-TW" sz="142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3" name="矩形: 圓角 32"/>
          <p:cNvSpPr/>
          <p:nvPr/>
        </p:nvSpPr>
        <p:spPr>
          <a:xfrm>
            <a:off x="5928008" y="5326341"/>
            <a:ext cx="396636" cy="291675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醫療政策與政治</a:t>
            </a:r>
            <a:endParaRPr lang="en-US" altLang="zh-TW" sz="142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4" name="矩形: 圓角 33"/>
          <p:cNvSpPr/>
          <p:nvPr/>
        </p:nvSpPr>
        <p:spPr>
          <a:xfrm>
            <a:off x="6438076" y="5326341"/>
            <a:ext cx="412794" cy="291675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巨量資料分析與產業實務</a:t>
            </a:r>
            <a:endParaRPr lang="en-US" altLang="zh-TW" sz="142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5" name="矩形: 圓角 34"/>
          <p:cNvSpPr/>
          <p:nvPr/>
        </p:nvSpPr>
        <p:spPr>
          <a:xfrm>
            <a:off x="6992568" y="5326341"/>
            <a:ext cx="384565" cy="291675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生技健康產業財務管理</a:t>
            </a:r>
            <a:endParaRPr lang="en-US" altLang="zh-TW" sz="142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6" name="矩形: 圓角 35"/>
          <p:cNvSpPr/>
          <p:nvPr/>
        </p:nvSpPr>
        <p:spPr>
          <a:xfrm>
            <a:off x="8167147" y="3659848"/>
            <a:ext cx="2345575" cy="511839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863" dirty="0"/>
          </a:p>
        </p:txBody>
      </p:sp>
      <p:sp>
        <p:nvSpPr>
          <p:cNvPr id="37" name="矩形: 圓角 36"/>
          <p:cNvSpPr/>
          <p:nvPr/>
        </p:nvSpPr>
        <p:spPr>
          <a:xfrm>
            <a:off x="8419620" y="4172884"/>
            <a:ext cx="1881615" cy="54773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實證健康照護</a:t>
            </a:r>
          </a:p>
        </p:txBody>
      </p:sp>
      <p:sp>
        <p:nvSpPr>
          <p:cNvPr id="38" name="矩形: 圓角 37"/>
          <p:cNvSpPr/>
          <p:nvPr/>
        </p:nvSpPr>
        <p:spPr>
          <a:xfrm>
            <a:off x="8337666" y="5323351"/>
            <a:ext cx="423886" cy="29197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老年周全</a:t>
            </a:r>
            <a:r>
              <a:rPr lang="zh-TW" altLang="en-US" sz="142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性照護</a:t>
            </a:r>
            <a:endParaRPr lang="en-US" altLang="zh-TW" sz="142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9" name="矩形: 圓角 38"/>
          <p:cNvSpPr/>
          <p:nvPr/>
        </p:nvSpPr>
        <p:spPr>
          <a:xfrm>
            <a:off x="8893963" y="5323355"/>
            <a:ext cx="399645" cy="291974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長期照護管理專題</a:t>
            </a:r>
            <a:endParaRPr lang="en-US" altLang="zh-TW" sz="142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0" name="矩形: 圓角 39"/>
          <p:cNvSpPr/>
          <p:nvPr/>
        </p:nvSpPr>
        <p:spPr>
          <a:xfrm>
            <a:off x="9955198" y="5323351"/>
            <a:ext cx="399390" cy="29197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健康照護產業資訊管理</a:t>
            </a:r>
            <a:endParaRPr lang="en-US" altLang="zh-TW" sz="142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2" name="矩形: 圓角 41"/>
          <p:cNvSpPr/>
          <p:nvPr/>
        </p:nvSpPr>
        <p:spPr>
          <a:xfrm>
            <a:off x="11134839" y="3659848"/>
            <a:ext cx="2345574" cy="511839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863" dirty="0"/>
          </a:p>
        </p:txBody>
      </p:sp>
      <p:sp>
        <p:nvSpPr>
          <p:cNvPr id="43" name="矩形: 圓角 42"/>
          <p:cNvSpPr/>
          <p:nvPr/>
        </p:nvSpPr>
        <p:spPr>
          <a:xfrm>
            <a:off x="11372277" y="4169895"/>
            <a:ext cx="1818515" cy="54773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智慧醫療專題</a:t>
            </a:r>
            <a:r>
              <a:rPr lang="en-US" altLang="zh-TW" sz="142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(Ⅱ)</a:t>
            </a:r>
            <a:endParaRPr lang="zh-TW" altLang="en-US" sz="142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4" name="矩形: 圓角 43"/>
          <p:cNvSpPr/>
          <p:nvPr/>
        </p:nvSpPr>
        <p:spPr>
          <a:xfrm>
            <a:off x="11382557" y="5323351"/>
            <a:ext cx="404850" cy="29197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深度學習概論</a:t>
            </a:r>
            <a:endParaRPr lang="en-US" altLang="zh-TW" sz="1421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5" name="矩形: 圓角 44"/>
          <p:cNvSpPr/>
          <p:nvPr/>
        </p:nvSpPr>
        <p:spPr>
          <a:xfrm>
            <a:off x="12109684" y="5336678"/>
            <a:ext cx="420667" cy="290642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智慧醫療</a:t>
            </a:r>
            <a:endParaRPr lang="en-US" altLang="zh-TW" sz="142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7" name="矩形: 圓角 46"/>
          <p:cNvSpPr/>
          <p:nvPr/>
        </p:nvSpPr>
        <p:spPr>
          <a:xfrm>
            <a:off x="12869562" y="5323347"/>
            <a:ext cx="405965" cy="291975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深度學習應用專題</a:t>
            </a:r>
            <a:endParaRPr lang="en-US" altLang="zh-TW" sz="142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58" name="直線單箭頭接點 57"/>
          <p:cNvCxnSpPr>
            <a:cxnSpLocks/>
          </p:cNvCxnSpPr>
          <p:nvPr/>
        </p:nvCxnSpPr>
        <p:spPr>
          <a:xfrm>
            <a:off x="3303331" y="3158843"/>
            <a:ext cx="7167" cy="45027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直線單箭頭接點 63"/>
          <p:cNvCxnSpPr>
            <a:cxnSpLocks/>
          </p:cNvCxnSpPr>
          <p:nvPr/>
        </p:nvCxnSpPr>
        <p:spPr>
          <a:xfrm>
            <a:off x="12325404" y="3145058"/>
            <a:ext cx="3" cy="51551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直線單箭頭接點 64"/>
          <p:cNvCxnSpPr>
            <a:cxnSpLocks/>
            <a:endCxn id="36" idx="0"/>
          </p:cNvCxnSpPr>
          <p:nvPr/>
        </p:nvCxnSpPr>
        <p:spPr>
          <a:xfrm>
            <a:off x="9339932" y="3144334"/>
            <a:ext cx="3" cy="51551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直線單箭頭接點 65"/>
          <p:cNvCxnSpPr>
            <a:cxnSpLocks/>
            <a:endCxn id="29" idx="0"/>
          </p:cNvCxnSpPr>
          <p:nvPr/>
        </p:nvCxnSpPr>
        <p:spPr>
          <a:xfrm>
            <a:off x="6398449" y="3154164"/>
            <a:ext cx="5" cy="47655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直線單箭頭接點 71"/>
          <p:cNvCxnSpPr>
            <a:cxnSpLocks/>
            <a:stCxn id="30" idx="2"/>
          </p:cNvCxnSpPr>
          <p:nvPr/>
        </p:nvCxnSpPr>
        <p:spPr>
          <a:xfrm>
            <a:off x="6364230" y="4720612"/>
            <a:ext cx="0" cy="32477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直線接點 74"/>
          <p:cNvCxnSpPr>
            <a:cxnSpLocks/>
          </p:cNvCxnSpPr>
          <p:nvPr/>
        </p:nvCxnSpPr>
        <p:spPr>
          <a:xfrm>
            <a:off x="5580607" y="5042398"/>
            <a:ext cx="1601680" cy="664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接點 78"/>
          <p:cNvCxnSpPr>
            <a:cxnSpLocks/>
            <a:endCxn id="35" idx="0"/>
          </p:cNvCxnSpPr>
          <p:nvPr/>
        </p:nvCxnSpPr>
        <p:spPr>
          <a:xfrm flipH="1">
            <a:off x="7184851" y="5042393"/>
            <a:ext cx="2582" cy="28394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直線接點 80"/>
          <p:cNvCxnSpPr>
            <a:cxnSpLocks/>
            <a:endCxn id="34" idx="0"/>
          </p:cNvCxnSpPr>
          <p:nvPr/>
        </p:nvCxnSpPr>
        <p:spPr>
          <a:xfrm flipH="1">
            <a:off x="6644473" y="5045388"/>
            <a:ext cx="3410" cy="28095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直線接點 81"/>
          <p:cNvCxnSpPr>
            <a:cxnSpLocks/>
            <a:endCxn id="31" idx="0"/>
          </p:cNvCxnSpPr>
          <p:nvPr/>
        </p:nvCxnSpPr>
        <p:spPr>
          <a:xfrm>
            <a:off x="5590879" y="5045388"/>
            <a:ext cx="5789" cy="28095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直線接點 82"/>
          <p:cNvCxnSpPr>
            <a:cxnSpLocks/>
            <a:endCxn id="33" idx="0"/>
          </p:cNvCxnSpPr>
          <p:nvPr/>
        </p:nvCxnSpPr>
        <p:spPr>
          <a:xfrm>
            <a:off x="6121623" y="5045388"/>
            <a:ext cx="4703" cy="28095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直線單箭頭接點 91"/>
          <p:cNvCxnSpPr>
            <a:cxnSpLocks/>
            <a:stCxn id="26" idx="2"/>
          </p:cNvCxnSpPr>
          <p:nvPr/>
        </p:nvCxnSpPr>
        <p:spPr>
          <a:xfrm flipH="1">
            <a:off x="3189897" y="4705920"/>
            <a:ext cx="1709" cy="32477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直線接點 92"/>
          <p:cNvCxnSpPr>
            <a:cxnSpLocks/>
          </p:cNvCxnSpPr>
          <p:nvPr/>
        </p:nvCxnSpPr>
        <p:spPr>
          <a:xfrm>
            <a:off x="2138877" y="5027569"/>
            <a:ext cx="2198916" cy="149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線接點 94"/>
          <p:cNvCxnSpPr>
            <a:cxnSpLocks/>
          </p:cNvCxnSpPr>
          <p:nvPr/>
        </p:nvCxnSpPr>
        <p:spPr>
          <a:xfrm>
            <a:off x="4337793" y="5042393"/>
            <a:ext cx="0" cy="28095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直線接點 96"/>
          <p:cNvCxnSpPr>
            <a:cxnSpLocks/>
          </p:cNvCxnSpPr>
          <p:nvPr/>
        </p:nvCxnSpPr>
        <p:spPr>
          <a:xfrm>
            <a:off x="2138877" y="5027569"/>
            <a:ext cx="0" cy="28095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直線單箭頭接點 97"/>
          <p:cNvCxnSpPr>
            <a:cxnSpLocks/>
          </p:cNvCxnSpPr>
          <p:nvPr/>
        </p:nvCxnSpPr>
        <p:spPr>
          <a:xfrm flipH="1">
            <a:off x="9359002" y="4720612"/>
            <a:ext cx="1425" cy="32477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直線接點 98"/>
          <p:cNvCxnSpPr>
            <a:cxnSpLocks/>
          </p:cNvCxnSpPr>
          <p:nvPr/>
        </p:nvCxnSpPr>
        <p:spPr>
          <a:xfrm>
            <a:off x="8549912" y="5047551"/>
            <a:ext cx="1610088" cy="29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接點 99"/>
          <p:cNvCxnSpPr>
            <a:cxnSpLocks/>
            <a:endCxn id="40" idx="0"/>
          </p:cNvCxnSpPr>
          <p:nvPr/>
        </p:nvCxnSpPr>
        <p:spPr>
          <a:xfrm flipH="1">
            <a:off x="10154893" y="5057118"/>
            <a:ext cx="2829" cy="26623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直線接點 100"/>
          <p:cNvCxnSpPr>
            <a:cxnSpLocks/>
            <a:endCxn id="39" idx="0"/>
          </p:cNvCxnSpPr>
          <p:nvPr/>
        </p:nvCxnSpPr>
        <p:spPr>
          <a:xfrm>
            <a:off x="9089024" y="5042402"/>
            <a:ext cx="4762" cy="28095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直線接點 101"/>
          <p:cNvCxnSpPr>
            <a:cxnSpLocks/>
            <a:endCxn id="38" idx="0"/>
          </p:cNvCxnSpPr>
          <p:nvPr/>
        </p:nvCxnSpPr>
        <p:spPr>
          <a:xfrm flipH="1">
            <a:off x="8549609" y="5042398"/>
            <a:ext cx="8954" cy="28095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直線單箭頭接點 103"/>
          <p:cNvCxnSpPr>
            <a:cxnSpLocks/>
          </p:cNvCxnSpPr>
          <p:nvPr/>
        </p:nvCxnSpPr>
        <p:spPr>
          <a:xfrm>
            <a:off x="12329128" y="4717625"/>
            <a:ext cx="0" cy="33508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直線接點 104"/>
          <p:cNvCxnSpPr>
            <a:cxnSpLocks/>
          </p:cNvCxnSpPr>
          <p:nvPr/>
        </p:nvCxnSpPr>
        <p:spPr>
          <a:xfrm>
            <a:off x="11574464" y="5047551"/>
            <a:ext cx="1497058" cy="14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接點 105"/>
          <p:cNvCxnSpPr>
            <a:cxnSpLocks/>
            <a:endCxn id="47" idx="0"/>
          </p:cNvCxnSpPr>
          <p:nvPr/>
        </p:nvCxnSpPr>
        <p:spPr>
          <a:xfrm>
            <a:off x="13072073" y="5042394"/>
            <a:ext cx="472" cy="28095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直線接點 107"/>
          <p:cNvCxnSpPr>
            <a:cxnSpLocks/>
            <a:endCxn id="44" idx="0"/>
          </p:cNvCxnSpPr>
          <p:nvPr/>
        </p:nvCxnSpPr>
        <p:spPr>
          <a:xfrm>
            <a:off x="11584897" y="5042394"/>
            <a:ext cx="85" cy="28095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直線接點 108"/>
          <p:cNvCxnSpPr>
            <a:cxnSpLocks/>
            <a:endCxn id="45" idx="0"/>
          </p:cNvCxnSpPr>
          <p:nvPr/>
        </p:nvCxnSpPr>
        <p:spPr>
          <a:xfrm flipH="1">
            <a:off x="12320018" y="5057118"/>
            <a:ext cx="5386" cy="27956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文字方塊 6"/>
          <p:cNvSpPr txBox="1"/>
          <p:nvPr/>
        </p:nvSpPr>
        <p:spPr>
          <a:xfrm>
            <a:off x="2768253" y="3758572"/>
            <a:ext cx="12566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創新設計模組</a:t>
            </a:r>
          </a:p>
        </p:txBody>
      </p:sp>
      <p:sp>
        <p:nvSpPr>
          <p:cNvPr id="68" name="文字方塊 67"/>
          <p:cNvSpPr txBox="1"/>
          <p:nvPr/>
        </p:nvSpPr>
        <p:spPr>
          <a:xfrm>
            <a:off x="5735897" y="3765395"/>
            <a:ext cx="12566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創業管理模組</a:t>
            </a:r>
          </a:p>
        </p:txBody>
      </p:sp>
      <p:sp>
        <p:nvSpPr>
          <p:cNvPr id="71" name="文字方塊 70"/>
          <p:cNvSpPr txBox="1"/>
          <p:nvPr/>
        </p:nvSpPr>
        <p:spPr>
          <a:xfrm>
            <a:off x="8711600" y="3758572"/>
            <a:ext cx="12566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生醫健康模組</a:t>
            </a:r>
          </a:p>
        </p:txBody>
      </p:sp>
      <p:sp>
        <p:nvSpPr>
          <p:cNvPr id="73" name="文字方塊 72"/>
          <p:cNvSpPr txBox="1"/>
          <p:nvPr/>
        </p:nvSpPr>
        <p:spPr>
          <a:xfrm>
            <a:off x="11679287" y="3765395"/>
            <a:ext cx="12566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智慧運算模組</a:t>
            </a:r>
          </a:p>
        </p:txBody>
      </p:sp>
      <p:sp>
        <p:nvSpPr>
          <p:cNvPr id="23" name="文字方塊 22"/>
          <p:cNvSpPr txBox="1"/>
          <p:nvPr/>
        </p:nvSpPr>
        <p:spPr>
          <a:xfrm flipH="1">
            <a:off x="185419" y="2007994"/>
            <a:ext cx="15163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必修課程</a:t>
            </a:r>
          </a:p>
        </p:txBody>
      </p:sp>
      <p:sp>
        <p:nvSpPr>
          <p:cNvPr id="32" name="文字方塊 31"/>
          <p:cNvSpPr txBox="1"/>
          <p:nvPr/>
        </p:nvSpPr>
        <p:spPr>
          <a:xfrm flipH="1">
            <a:off x="197701" y="5691834"/>
            <a:ext cx="14115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選修模組</a:t>
            </a:r>
          </a:p>
        </p:txBody>
      </p:sp>
      <p:sp>
        <p:nvSpPr>
          <p:cNvPr id="103" name="矩形: 圓角 102"/>
          <p:cNvSpPr/>
          <p:nvPr/>
        </p:nvSpPr>
        <p:spPr>
          <a:xfrm>
            <a:off x="3024505" y="5329998"/>
            <a:ext cx="413327" cy="291310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zh-TW" altLang="en-US" sz="142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三</a:t>
            </a:r>
            <a:r>
              <a:rPr lang="zh-TW" altLang="en-US" sz="142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創</a:t>
            </a:r>
            <a:r>
              <a:rPr lang="en-US" altLang="zh-TW" sz="142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42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創新、創意、創業</a:t>
            </a:r>
            <a:r>
              <a:rPr lang="en-US" altLang="zh-TW" sz="142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142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課程</a:t>
            </a:r>
            <a:endParaRPr lang="en-US" altLang="zh-TW" sz="142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10" name="直線接點 109"/>
          <p:cNvCxnSpPr>
            <a:cxnSpLocks/>
          </p:cNvCxnSpPr>
          <p:nvPr/>
        </p:nvCxnSpPr>
        <p:spPr>
          <a:xfrm>
            <a:off x="3189897" y="5027568"/>
            <a:ext cx="0" cy="28095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1" name="矩形: 圓角 110"/>
          <p:cNvSpPr/>
          <p:nvPr/>
        </p:nvSpPr>
        <p:spPr>
          <a:xfrm>
            <a:off x="3589139" y="5323347"/>
            <a:ext cx="414360" cy="291975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活動設計與輔助科技產品</a:t>
            </a:r>
            <a:endParaRPr lang="en-US" altLang="zh-TW" sz="142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12" name="直線接點 111"/>
          <p:cNvCxnSpPr>
            <a:cxnSpLocks/>
          </p:cNvCxnSpPr>
          <p:nvPr/>
        </p:nvCxnSpPr>
        <p:spPr>
          <a:xfrm>
            <a:off x="3817348" y="5042393"/>
            <a:ext cx="0" cy="28095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3" name="矩形: 圓角 112"/>
          <p:cNvSpPr/>
          <p:nvPr/>
        </p:nvSpPr>
        <p:spPr>
          <a:xfrm>
            <a:off x="9441833" y="5323355"/>
            <a:ext cx="371171" cy="291974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2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醫學資訊</a:t>
            </a:r>
            <a:endParaRPr lang="en-US" altLang="zh-TW" sz="142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14" name="直線接點 113"/>
          <p:cNvCxnSpPr>
            <a:cxnSpLocks/>
          </p:cNvCxnSpPr>
          <p:nvPr/>
        </p:nvCxnSpPr>
        <p:spPr>
          <a:xfrm>
            <a:off x="9609833" y="5042398"/>
            <a:ext cx="6515" cy="26312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矩形: 圓角 102"/>
          <p:cNvSpPr/>
          <p:nvPr/>
        </p:nvSpPr>
        <p:spPr>
          <a:xfrm>
            <a:off x="2498284" y="5336678"/>
            <a:ext cx="393163" cy="290642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zh-TW" altLang="en-US" sz="142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三</a:t>
            </a:r>
            <a:r>
              <a:rPr lang="zh-TW" altLang="en-US" sz="142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創</a:t>
            </a:r>
            <a:r>
              <a:rPr lang="en-US" altLang="zh-TW" sz="142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42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創新、創意、創業</a:t>
            </a:r>
            <a:r>
              <a:rPr lang="en-US" altLang="zh-TW" sz="142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142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課程</a:t>
            </a:r>
            <a:endParaRPr lang="en-US" altLang="zh-TW" sz="142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76" name="直線接點 75"/>
          <p:cNvCxnSpPr>
            <a:cxnSpLocks/>
          </p:cNvCxnSpPr>
          <p:nvPr/>
        </p:nvCxnSpPr>
        <p:spPr>
          <a:xfrm flipH="1">
            <a:off x="2696237" y="5042393"/>
            <a:ext cx="5029" cy="28760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文字方塊 85"/>
          <p:cNvSpPr txBox="1"/>
          <p:nvPr/>
        </p:nvSpPr>
        <p:spPr>
          <a:xfrm>
            <a:off x="2498284" y="7903028"/>
            <a:ext cx="393163" cy="31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zh-TW" altLang="en-US" sz="14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文字方塊 86"/>
          <p:cNvSpPr txBox="1"/>
          <p:nvPr/>
        </p:nvSpPr>
        <p:spPr>
          <a:xfrm>
            <a:off x="3037568" y="7903028"/>
            <a:ext cx="413327" cy="31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zh-TW" altLang="en-US" sz="14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775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2137</TotalTime>
  <Words>130</Words>
  <Application>Microsoft Office PowerPoint</Application>
  <PresentationFormat>自訂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Emily</dc:creator>
  <cp:lastModifiedBy>林慈恩</cp:lastModifiedBy>
  <cp:revision>38</cp:revision>
  <cp:lastPrinted>2020-05-14T03:23:02Z</cp:lastPrinted>
  <dcterms:created xsi:type="dcterms:W3CDTF">2020-04-30T15:53:32Z</dcterms:created>
  <dcterms:modified xsi:type="dcterms:W3CDTF">2020-05-14T03:26:15Z</dcterms:modified>
</cp:coreProperties>
</file>